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79" autoAdjust="0"/>
    <p:restoredTop sz="94660"/>
  </p:normalViewPr>
  <p:slideViewPr>
    <p:cSldViewPr snapToGrid="0">
      <p:cViewPr varScale="1">
        <p:scale>
          <a:sx n="86" d="100"/>
          <a:sy n="86" d="100"/>
        </p:scale>
        <p:origin x="79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190BE-9DC6-4587-9F17-F0A811CCA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03DEB0-9B5C-4507-A331-0189F2D1C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6203C-8E3C-4C5D-8593-30EB1E0ED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74C49-62EC-4581-B4BC-10F2E361C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7CDED-AC2A-4262-A184-8DDBAC6B9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58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D9652-0D30-48C9-9FBF-BFD2927C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235621-C44C-4B50-B668-F2F00CBAF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69FD0-C143-4DD2-84F5-F3F950562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6DE96-1416-409A-A27D-E701D0D77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A9C91-A6D3-48D8-B406-9A220912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558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B795A9-4CDC-440D-A5A2-7A17035412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B9C4C-35C5-4A94-98E3-E6E00A944E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F86C4-E9CA-4066-85E1-F34D365FE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5129F-5D55-49E5-9D88-BFA206107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29906-DD9A-4F8A-BCEE-5D78456E8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99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8B05F-5003-4337-B225-6DE6FC879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A8B7B-B21D-4C29-9D26-535279096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B3E5B-B9A6-49E6-81D4-2276D03D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CCF00-BEEA-4510-9ABB-2C50B5933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7C3D8-3F47-4846-A143-AFCC2A001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82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44ED6-14C5-47DD-9983-78208DDF4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8B76A-11E7-489C-B0C8-6DB7BB31B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F3D7A-E182-4F49-AC2F-EFCDD2D44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5C741-AD89-41EB-B9E6-AE04407B4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E184B-E77F-410D-AC18-8036DB480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14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AFC9C-DB49-47C3-84E7-D89604C73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B12EC-0AE5-4328-A8EF-420F3652BF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415B8-6C9D-49DF-AEC7-DA9A419E3A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004D8-BE6D-4425-98A7-1D5309A7E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52629-0980-4AA5-A26E-1C90D7303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80C18-3938-402E-B2B7-6730CFEE2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7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3DE80-8484-479A-8A20-0D97BC60A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44404E-CDCC-44B1-AFE5-143CFE3D0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A1F47-C14E-474B-95B0-336F0BD0F6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1DA384-AB6C-46D2-9B61-9992352EC0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3BAB5-C21F-406D-BDF5-4A29182504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DAE8E0-B467-44FE-B093-694C38F41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EF7CD8-7488-4685-8CA8-039453779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629612-4D21-4FCC-A067-66B846BEC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112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52F15-74BF-4FEA-BEEF-3A43F224D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F2263D-6614-47B9-8B04-165771EAF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27F3E7-D872-4B71-9367-083B80646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D8D2D3-27DA-4BD6-BCC2-8EF61989F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9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39DE2-105F-4841-9FA6-E18B36C8E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BCAA65-1AB8-4168-B2D1-9CF1D62FB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6A271-4515-4348-A089-C388C20A8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071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3C0CB-B70D-4ACD-BF3D-052EEB1C4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3C35B-DCF4-437B-B08B-B9D7E4CA7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1C4CEC-1E3B-4CBD-9F03-E102CAD4E9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85B31B-4E21-48A1-BBC2-1432CF4BA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68B90F-2578-4D1F-B968-FC38D4A7F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129CEC-3746-46AB-A2C6-305F0DA9E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50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E6EED-9FFF-402F-A1DF-85E27B9F3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320669-6C25-4515-AB0B-79441ED312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117F28-6619-4829-8E92-750D63000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5A762-CF08-4E77-85C6-BD2184465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C909E-36FF-4485-A73B-084BAF701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F8C14-EDF7-4C00-8471-15304CB12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9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896B8B-4C0A-4974-96DD-2366498B1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27AE9-FDBB-4944-A53B-B20D28177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2F5DC-F3E6-4112-B35F-F721AF5931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1334B-1092-4A17-881C-10F357410A1A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0922D-961D-4964-95FB-68EDAB4C4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F644B-4A07-4838-A831-66ED65B0D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2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87CC70-84D6-4374-85DB-E9AEBEE1AB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78" b="9091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54FFC-7C21-47DE-B75C-1B23CFF479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Better Cater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12D192-A7BA-4A71-9989-FE45D5BD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Presented By:- Davinder Verma</a:t>
            </a:r>
          </a:p>
          <a:p>
            <a:pPr algn="l"/>
            <a:r>
              <a:rPr lang="en-US" sz="2000" dirty="0"/>
              <a:t>Student Id:- 121802201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7756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D5872A3-CFF8-4F36-8446-6F1B04585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EC0934-1503-4296-A688-FC4E83E3F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4813"/>
            <a:ext cx="7147352" cy="6333471"/>
            <a:chOff x="329184" y="-555662"/>
            <a:chExt cx="524256" cy="6333471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C528A17-D3E6-4463-8942-C4991C05B0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99B74AA-0D92-4B16-A6FE-030C4476E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555662"/>
              <a:ext cx="524256" cy="608778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5E2C537D-FECA-4C7F-A65B-F82518B3A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265180"/>
            <a:ext cx="10999072" cy="57515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599125-9003-4B46-B30B-E3B8E8C70210}"/>
              </a:ext>
            </a:extLst>
          </p:cNvPr>
          <p:cNvPicPr/>
          <p:nvPr/>
        </p:nvPicPr>
        <p:blipFill rotWithShape="1">
          <a:blip r:embed="rId2"/>
          <a:srcRect b="5689"/>
          <a:stretch/>
        </p:blipFill>
        <p:spPr>
          <a:xfrm>
            <a:off x="838200" y="469664"/>
            <a:ext cx="10515600" cy="533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649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314689-EB17-4472-A03F-5D88E8CF332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62163" y="1355335"/>
            <a:ext cx="7746709" cy="410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17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92E22-C78F-45B0-B1A4-0ECA7499E2D2}"/>
              </a:ext>
            </a:extLst>
          </p:cNvPr>
          <p:cNvPicPr/>
          <p:nvPr/>
        </p:nvPicPr>
        <p:blipFill rotWithShape="1">
          <a:blip r:embed="rId2"/>
          <a:srcRect r="28015"/>
          <a:stretch/>
        </p:blipFill>
        <p:spPr>
          <a:xfrm>
            <a:off x="1210277" y="266700"/>
            <a:ext cx="9521126" cy="659130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76786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7859432-5FE2-431C-86A2-8C5B520C53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36749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97341">
                  <a:extLst>
                    <a:ext uri="{9D8B030D-6E8A-4147-A177-3AD203B41FA5}">
                      <a16:colId xmlns:a16="http://schemas.microsoft.com/office/drawing/2014/main" val="2888659939"/>
                    </a:ext>
                  </a:extLst>
                </a:gridCol>
                <a:gridCol w="2023250">
                  <a:extLst>
                    <a:ext uri="{9D8B030D-6E8A-4147-A177-3AD203B41FA5}">
                      <a16:colId xmlns:a16="http://schemas.microsoft.com/office/drawing/2014/main" val="2796655675"/>
                    </a:ext>
                  </a:extLst>
                </a:gridCol>
                <a:gridCol w="3808752">
                  <a:extLst>
                    <a:ext uri="{9D8B030D-6E8A-4147-A177-3AD203B41FA5}">
                      <a16:colId xmlns:a16="http://schemas.microsoft.com/office/drawing/2014/main" val="1614464431"/>
                    </a:ext>
                  </a:extLst>
                </a:gridCol>
                <a:gridCol w="2162657">
                  <a:extLst>
                    <a:ext uri="{9D8B030D-6E8A-4147-A177-3AD203B41FA5}">
                      <a16:colId xmlns:a16="http://schemas.microsoft.com/office/drawing/2014/main" val="313498185"/>
                    </a:ext>
                  </a:extLst>
                </a:gridCol>
              </a:tblGrid>
              <a:tr h="5143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criteria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With some modifications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extLst>
                  <a:ext uri="{0D108BD9-81ED-4DB2-BD59-A6C34878D82A}">
                    <a16:rowId xmlns:a16="http://schemas.microsoft.com/office/drawing/2014/main" val="2156761286"/>
                  </a:ext>
                </a:extLst>
              </a:tr>
              <a:tr h="5143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Record purchases of ingredients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extLst>
                  <a:ext uri="{0D108BD9-81ED-4DB2-BD59-A6C34878D82A}">
                    <a16:rowId xmlns:a16="http://schemas.microsoft.com/office/drawing/2014/main" val="1741332419"/>
                  </a:ext>
                </a:extLst>
              </a:tr>
              <a:tr h="96014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Categorize ingredients by ingredient type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extLst>
                  <a:ext uri="{0D108BD9-81ED-4DB2-BD59-A6C34878D82A}">
                    <a16:rowId xmlns:a16="http://schemas.microsoft.com/office/drawing/2014/main" val="2726882080"/>
                  </a:ext>
                </a:extLst>
              </a:tr>
              <a:tr h="96014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>
                          <a:effectLst/>
                        </a:rPr>
                        <a:t>Build recipes and record calorie counts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extLst>
                  <a:ext uri="{0D108BD9-81ED-4DB2-BD59-A6C34878D82A}">
                    <a16:rowId xmlns:a16="http://schemas.microsoft.com/office/drawing/2014/main" val="2444173082"/>
                  </a:ext>
                </a:extLst>
              </a:tr>
              <a:tr h="5143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>
                          <a:effectLst/>
                        </a:rPr>
                        <a:t>Record sales of recipes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extLst>
                  <a:ext uri="{0D108BD9-81ED-4DB2-BD59-A6C34878D82A}">
                    <a16:rowId xmlns:a16="http://schemas.microsoft.com/office/drawing/2014/main" val="1741180464"/>
                  </a:ext>
                </a:extLst>
              </a:tr>
              <a:tr h="96014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Schedule food delivery appointments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extLst>
                  <a:ext uri="{0D108BD9-81ED-4DB2-BD59-A6C34878D82A}">
                    <a16:rowId xmlns:a16="http://schemas.microsoft.com/office/drawing/2014/main" val="1730105967"/>
                  </a:ext>
                </a:extLst>
              </a:tr>
              <a:tr h="5143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Is the software affordable?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extLst>
                  <a:ext uri="{0D108BD9-81ED-4DB2-BD59-A6C34878D82A}">
                    <a16:rowId xmlns:a16="http://schemas.microsoft.com/office/drawing/2014/main" val="3689864074"/>
                  </a:ext>
                </a:extLst>
              </a:tr>
              <a:tr h="96014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What operating system will this run under?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 gridSpan="3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It’s a cloud based, so works on every machine which can run a browser.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400301"/>
                  </a:ext>
                </a:extLst>
              </a:tr>
              <a:tr h="96014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Hardware requirements or devices required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 gridSpan="3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It can run on any device which has a browser.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165" marR="11116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674277"/>
                  </a:ext>
                </a:extLst>
              </a:tr>
            </a:tbl>
          </a:graphicData>
        </a:graphic>
      </p:graphicFrame>
      <p:sp>
        <p:nvSpPr>
          <p:cNvPr id="5" name="Star: 5 Points 4">
            <a:extLst>
              <a:ext uri="{FF2B5EF4-FFF2-40B4-BE49-F238E27FC236}">
                <a16:creationId xmlns:a16="http://schemas.microsoft.com/office/drawing/2014/main" id="{B9FBCB02-7DD8-4A47-88A3-A4D222CD32A0}"/>
              </a:ext>
            </a:extLst>
          </p:cNvPr>
          <p:cNvSpPr/>
          <p:nvPr/>
        </p:nvSpPr>
        <p:spPr>
          <a:xfrm>
            <a:off x="10810043" y="426128"/>
            <a:ext cx="532660" cy="58592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116D0870-EA2D-490F-99FA-9CC6F7227C9E}"/>
              </a:ext>
            </a:extLst>
          </p:cNvPr>
          <p:cNvSpPr/>
          <p:nvPr/>
        </p:nvSpPr>
        <p:spPr>
          <a:xfrm>
            <a:off x="10810043" y="1327950"/>
            <a:ext cx="532660" cy="58592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7D8155BA-E0F9-4842-A0C1-7144903B2BB4}"/>
              </a:ext>
            </a:extLst>
          </p:cNvPr>
          <p:cNvSpPr/>
          <p:nvPr/>
        </p:nvSpPr>
        <p:spPr>
          <a:xfrm>
            <a:off x="10810043" y="2052960"/>
            <a:ext cx="532660" cy="58592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31F25913-6899-47A5-BBA5-91C4F42FBB9D}"/>
              </a:ext>
            </a:extLst>
          </p:cNvPr>
          <p:cNvSpPr/>
          <p:nvPr/>
        </p:nvSpPr>
        <p:spPr>
          <a:xfrm>
            <a:off x="10810043" y="2777970"/>
            <a:ext cx="532660" cy="58592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AA0108C7-36C3-499A-BC1F-A14673720482}"/>
              </a:ext>
            </a:extLst>
          </p:cNvPr>
          <p:cNvSpPr/>
          <p:nvPr/>
        </p:nvSpPr>
        <p:spPr>
          <a:xfrm>
            <a:off x="10810043" y="3642064"/>
            <a:ext cx="532660" cy="58592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6E9D8CCD-E434-475F-AFC6-97331763F41C}"/>
              </a:ext>
            </a:extLst>
          </p:cNvPr>
          <p:cNvSpPr/>
          <p:nvPr/>
        </p:nvSpPr>
        <p:spPr>
          <a:xfrm>
            <a:off x="10810043" y="4385938"/>
            <a:ext cx="532660" cy="58592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507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5348C7-7512-42FB-9A16-4FB868104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Thanks For Watching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Blue digital binary data on a screen">
            <a:extLst>
              <a:ext uri="{FF2B5EF4-FFF2-40B4-BE49-F238E27FC236}">
                <a16:creationId xmlns:a16="http://schemas.microsoft.com/office/drawing/2014/main" id="{E5483749-ADFE-496A-8FB1-174095904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39" r="1641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4167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427E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9C4357-D026-4945-A038-CCC8AEB3F3D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236181" y="1491177"/>
            <a:ext cx="5462546" cy="391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650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E822F8-78FD-4712-9105-9E8E12C548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08269" y="643467"/>
            <a:ext cx="10175462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602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6B27F8-5ECB-4975-BEE7-0E2C485ED211}"/>
              </a:ext>
            </a:extLst>
          </p:cNvPr>
          <p:cNvPicPr/>
          <p:nvPr/>
        </p:nvPicPr>
        <p:blipFill rotWithShape="1">
          <a:blip r:embed="rId2"/>
          <a:srcRect b="17020"/>
          <a:stretch/>
        </p:blipFill>
        <p:spPr>
          <a:xfrm>
            <a:off x="838200" y="754148"/>
            <a:ext cx="10515600" cy="499557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15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73A9AD-B6CC-4E91-B95E-D5E0081C6D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14184" y="918546"/>
            <a:ext cx="7242666" cy="49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357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E00B9F-2783-42E6-AABF-0CFEE7971E76}"/>
              </a:ext>
            </a:extLst>
          </p:cNvPr>
          <p:cNvPicPr/>
          <p:nvPr/>
        </p:nvPicPr>
        <p:blipFill rotWithShape="1">
          <a:blip r:embed="rId2"/>
          <a:srcRect l="87" r="494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721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54A00-2547-4B96-A1B2-5DF370C0026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5154" y="457200"/>
            <a:ext cx="1116169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93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0"/>
            <a:ext cx="8157458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4537" y="1839884"/>
            <a:ext cx="8157460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63179" y="-33131"/>
            <a:ext cx="6857999" cy="6923403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8F31A7-C069-4DBF-9AAF-0F46C4B7F74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88830" y="457200"/>
            <a:ext cx="11214339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633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0ED18E-099D-4168-B285-444C422DF4BA}"/>
              </a:ext>
            </a:extLst>
          </p:cNvPr>
          <p:cNvPicPr/>
          <p:nvPr/>
        </p:nvPicPr>
        <p:blipFill rotWithShape="1">
          <a:blip r:embed="rId2"/>
          <a:srcRect b="10786"/>
          <a:stretch/>
        </p:blipFill>
        <p:spPr>
          <a:xfrm>
            <a:off x="838200" y="754148"/>
            <a:ext cx="10515600" cy="499557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867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108</Words>
  <Application>Microsoft Office PowerPoint</Application>
  <PresentationFormat>Widescreen</PresentationFormat>
  <Paragraphs>36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Better Cater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Better Cater</dc:title>
  <dc:creator>shersingh1387@gmail.com</dc:creator>
  <cp:lastModifiedBy>shersingh1387@gmail.com</cp:lastModifiedBy>
  <cp:revision>4</cp:revision>
  <dcterms:created xsi:type="dcterms:W3CDTF">2021-03-22T03:41:11Z</dcterms:created>
  <dcterms:modified xsi:type="dcterms:W3CDTF">2021-04-13T21:52:14Z</dcterms:modified>
</cp:coreProperties>
</file>

<file path=docProps/thumbnail.jpeg>
</file>